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4" autoAdjust="0"/>
    <p:restoredTop sz="94602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82AB3-C95E-4D54-9190-95FD7F0B6BE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9F61-D24C-4530-A07D-A23E7446C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9F61-D24C-4530-A07D-A23E7446C30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51FC1E-68E2-4BCE-B43C-C90A1FEE05B7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DF648A-3558-4CF5-996F-06425DC54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hardwaj50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hardwaj50@y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  <a:solidFill>
            <a:srgbClr val="00FF99"/>
          </a:solidFill>
        </p:spPr>
        <p:txBody>
          <a:bodyPr>
            <a:normAutofit/>
          </a:bodyPr>
          <a:lstStyle/>
          <a:p>
            <a:r>
              <a:rPr lang="en-US" sz="5400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Transport Solution</a:t>
            </a:r>
            <a:endParaRPr lang="en-US" sz="5400" b="1" u="sng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sz="2500" dirty="0" smtClean="0">
                <a:ln>
                  <a:solidFill>
                    <a:schemeClr val="accent2"/>
                  </a:solidFill>
                </a:ln>
              </a:rPr>
              <a:t>A </a:t>
            </a:r>
            <a:r>
              <a:rPr lang="en-US" sz="2500" dirty="0" smtClean="0">
                <a:ln>
                  <a:solidFill>
                    <a:schemeClr val="accent2"/>
                  </a:solidFill>
                </a:ln>
              </a:rPr>
              <a:t>Complete</a:t>
            </a:r>
            <a:endParaRPr lang="en-US" sz="2500" dirty="0" smtClean="0">
              <a:ln>
                <a:solidFill>
                  <a:schemeClr val="accent2"/>
                </a:solidFill>
              </a:ln>
            </a:endParaRPr>
          </a:p>
          <a:p>
            <a:r>
              <a:rPr lang="en-US" sz="2500" dirty="0" smtClean="0">
                <a:ln>
                  <a:solidFill>
                    <a:schemeClr val="accent2"/>
                  </a:solidFill>
                </a:ln>
              </a:rPr>
              <a:t>Multiuser Windows Application</a:t>
            </a:r>
          </a:p>
          <a:p>
            <a:endParaRPr lang="en-US" dirty="0" smtClean="0"/>
          </a:p>
          <a:p>
            <a:r>
              <a:rPr lang="en-US" sz="2200" dirty="0" smtClean="0"/>
              <a:t>(Easy </a:t>
            </a:r>
            <a:r>
              <a:rPr lang="en-US" sz="2200" dirty="0" smtClean="0"/>
              <a:t>Booking/</a:t>
            </a:r>
            <a:r>
              <a:rPr lang="en-US" sz="2200" dirty="0" smtClean="0"/>
              <a:t>Dispatch/Billing/Delivery/</a:t>
            </a:r>
            <a:r>
              <a:rPr lang="en-US" sz="2200" dirty="0" smtClean="0"/>
              <a:t>Financial </a:t>
            </a:r>
            <a:r>
              <a:rPr lang="en-US" sz="2200" dirty="0" smtClean="0"/>
              <a:t>Control</a:t>
            </a:r>
            <a:r>
              <a:rPr lang="en-US" sz="2200" dirty="0" smtClean="0"/>
              <a:t>)</a:t>
            </a:r>
            <a:r>
              <a:rPr lang="en-US" dirty="0" smtClean="0"/>
              <a:t>                                                                        </a:t>
            </a:r>
            <a:endParaRPr lang="en-US" dirty="0" smtClean="0"/>
          </a:p>
          <a:p>
            <a:r>
              <a:rPr lang="en-US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                    </a:t>
            </a:r>
            <a:endParaRPr lang="en-US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a:endParaRPr>
          </a:p>
          <a:p>
            <a:r>
              <a:rPr lang="en-US" sz="19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</a:rPr>
              <a:t>Created </a:t>
            </a:r>
            <a:r>
              <a:rPr lang="en-US" sz="19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</a:rPr>
              <a:t>By : Sunil </a:t>
            </a:r>
            <a:r>
              <a:rPr lang="en-US" sz="1900" u="sng" dirty="0" err="1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</a:rPr>
              <a:t>Bhardwaj</a:t>
            </a:r>
            <a:endParaRPr lang="en-US" sz="1900" u="sng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0000"/>
              </a:solidFill>
              <a:hlinkClick r:id="rId3"/>
            </a:endParaRPr>
          </a:p>
          <a:p>
            <a:r>
              <a:rPr lang="en-US" sz="19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  <a:hlinkClick r:id="rId3"/>
              </a:rPr>
              <a:t>bhardwaj50@gmail.com</a:t>
            </a:r>
            <a:endParaRPr lang="en-US" sz="1900" u="sng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19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  <a:hlinkClick r:id="rId4"/>
              </a:rPr>
              <a:t>bhardwaj50@ymail.com</a:t>
            </a:r>
            <a:endParaRPr lang="en-US" sz="1900" u="sng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1900" u="sng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</a:rPr>
              <a:t>Mob:09355246592</a:t>
            </a:r>
            <a:endParaRPr lang="en-US" sz="1900" u="sng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Company 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14300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Create New Company</a:t>
            </a:r>
          </a:p>
          <a:p>
            <a:pPr algn="ctr">
              <a:buFont typeface="Wingdings" pitchFamily="2" charset="2"/>
              <a:buChar char="Ø"/>
            </a:pPr>
            <a:endParaRPr lang="en-US" dirty="0" smtClean="0"/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Create </a:t>
            </a:r>
            <a:r>
              <a:rPr lang="en-US" dirty="0" smtClean="0"/>
              <a:t>Unlimited </a:t>
            </a:r>
            <a:r>
              <a:rPr lang="en-US" dirty="0" err="1" smtClean="0"/>
              <a:t>Branchs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Administrator 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1430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Accounts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Group</a:t>
            </a: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Accounts Head/Client Master (New&gt;Modify&gt;Report)</a:t>
            </a: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Utility -&gt; Backup Date Wise &gt; Backup Branch Wise &gt; Backup Complete</a:t>
            </a: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Create New User and set user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permissions</a:t>
            </a: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Financial Year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Accounts 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838200"/>
            <a:ext cx="8686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Vouchers (JV,RV,PV,SV)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Ledger</a:t>
            </a: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Group Ledger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Trial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Balance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Profit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Loss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Ageing Report</a:t>
            </a:r>
          </a:p>
          <a:p>
            <a:pPr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Balance Sheet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Reports 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Dispatch Report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Month wise  booking comparison Chart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 Reports various Type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Be Billed Billing Report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Unbilled Gr. Report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Pending Stock in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godown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Report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Dispatch Register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Delivery Register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Vehicle Freight Report 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Arrival Report</a:t>
            </a:r>
          </a:p>
          <a:p>
            <a:pPr lvl="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Missing GR Report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Booking 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Billed/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Topay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/Paid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Branch wise and agent wise entry</a:t>
            </a: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Party Master 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Rate Master for Billed GR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Rate List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Arrival GR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Entery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Lorry Freight Master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Automatic Calculation (If Rate Revised)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Billed GR Billing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Delivery/Transit </a:t>
            </a:r>
            <a:r>
              <a:rPr 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Menu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7620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Arrival GR Entry</a:t>
            </a: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Arrival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hallan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Entry</a:t>
            </a: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Delivery Receipt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Delivery Report</a:t>
            </a: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 Rebooking </a:t>
            </a: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Vehicle Route Master</a:t>
            </a: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Client</a:t>
            </a:r>
            <a:r>
              <a:rPr kumimoji="0" lang="en-US" sz="2800" b="1" i="0" strike="noStrike" kern="1200" cap="none" spc="0" normalizeH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 List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762000"/>
            <a:ext cx="91440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Sood Goods Transport Co. Regd.  ( Using Online Multi branch System)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Unique Carriers Pvt. Limited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(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Using Online Multi branch System)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Jehlum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Roadways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Chamba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Shimla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Roadline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Upkar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Bansal Roadways (Kalka)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Khushdil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Roadways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Himachal Kashmir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Roadlines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Ekta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Highway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Saras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Delhi Punjab Goods Carrier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Delhi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Manali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Chamba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Manali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Goods Carriers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Buluni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Green Carriers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 Transport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Vinay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Roadline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Solan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Ambala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Goods Booking Agency (Ludhiana)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Haryana Carrying Transport Co. (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Panipat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Atul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Goods (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Ambala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Cantt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761999"/>
          </a:xfrm>
          <a:prstGeom prst="rect">
            <a:avLst/>
          </a:prstGeom>
          <a:solidFill>
            <a:srgbClr val="00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Client</a:t>
            </a:r>
            <a:r>
              <a:rPr kumimoji="0" lang="en-US" sz="2800" b="1" i="0" strike="noStrike" kern="1200" cap="none" spc="0" normalizeH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 List</a:t>
            </a:r>
            <a:endParaRPr kumimoji="0" lang="en-US" sz="2800" b="1" i="0" strike="noStrike" kern="1200" cap="none" spc="0" normalizeH="0" baseline="0" noProof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76200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Gambhir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Golden  Transport Co.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Ambala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City)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Chaudhary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 co. (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Ambala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City)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Gyan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Roadline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Ambala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City)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Pammi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Golden Transport Co.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bassi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Karandeep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Logistics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Zirakpur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Shimla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Goods Transport Co.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Shimla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Bansal Transport 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Sunam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Nirman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Co.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Jullandhar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Golden  (Chandigarh)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Tej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Logistics  </a:t>
            </a:r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(Chandigarh)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378</Words>
  <Application>Microsoft Office PowerPoint</Application>
  <PresentationFormat>On-screen Show (4:3)</PresentationFormat>
  <Paragraphs>161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Transport Solution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EasyBiz</dc:title>
  <dc:creator>Admin</dc:creator>
  <cp:lastModifiedBy>Sunil</cp:lastModifiedBy>
  <cp:revision>49</cp:revision>
  <dcterms:created xsi:type="dcterms:W3CDTF">2009-01-22T05:08:28Z</dcterms:created>
  <dcterms:modified xsi:type="dcterms:W3CDTF">2012-12-14T06:22:52Z</dcterms:modified>
</cp:coreProperties>
</file>